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88" r:id="rId5"/>
    <p:sldId id="290" r:id="rId6"/>
    <p:sldId id="305" r:id="rId7"/>
    <p:sldId id="307" r:id="rId8"/>
    <p:sldId id="306" r:id="rId9"/>
    <p:sldId id="273" r:id="rId1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0796BE-845B-4FFD-9570-15C2D87AD091}" v="7" dt="2025-01-21T18:19:43.051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 autoAdjust="0"/>
  </p:normalViewPr>
  <p:slideViewPr>
    <p:cSldViewPr snapToGrid="0">
      <p:cViewPr varScale="1">
        <p:scale>
          <a:sx n="109" d="100"/>
          <a:sy n="109" d="100"/>
        </p:scale>
        <p:origin x="-63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0" d="100"/>
          <a:sy n="80" d="100"/>
        </p:scale>
        <p:origin x="4002" y="15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letti, Cristiano" userId="63619a06-160c-4264-8f91-a3c38389c0ea" providerId="ADAL" clId="{9E0796BE-845B-4FFD-9570-15C2D87AD091}"/>
    <pc:docChg chg="undo custSel addSld delSld modSld sldOrd">
      <pc:chgData name="Galletti, Cristiano" userId="63619a06-160c-4264-8f91-a3c38389c0ea" providerId="ADAL" clId="{9E0796BE-845B-4FFD-9570-15C2D87AD091}" dt="2025-01-22T14:54:09.563" v="1408" actId="20577"/>
      <pc:docMkLst>
        <pc:docMk/>
      </pc:docMkLst>
      <pc:sldChg chg="add del">
        <pc:chgData name="Galletti, Cristiano" userId="63619a06-160c-4264-8f91-a3c38389c0ea" providerId="ADAL" clId="{9E0796BE-845B-4FFD-9570-15C2D87AD091}" dt="2025-01-21T18:11:53.747" v="816" actId="47"/>
        <pc:sldMkLst>
          <pc:docMk/>
          <pc:sldMk cId="972120066" sldId="257"/>
        </pc:sldMkLst>
      </pc:sldChg>
      <pc:sldChg chg="del">
        <pc:chgData name="Galletti, Cristiano" userId="63619a06-160c-4264-8f91-a3c38389c0ea" providerId="ADAL" clId="{9E0796BE-845B-4FFD-9570-15C2D87AD091}" dt="2025-01-21T18:14:16.456" v="892" actId="47"/>
        <pc:sldMkLst>
          <pc:docMk/>
          <pc:sldMk cId="3604630649" sldId="267"/>
        </pc:sldMkLst>
      </pc:sldChg>
      <pc:sldChg chg="addSp delSp modSp mod ord">
        <pc:chgData name="Galletti, Cristiano" userId="63619a06-160c-4264-8f91-a3c38389c0ea" providerId="ADAL" clId="{9E0796BE-845B-4FFD-9570-15C2D87AD091}" dt="2025-01-21T18:19:58.680" v="1063" actId="478"/>
        <pc:sldMkLst>
          <pc:docMk/>
          <pc:sldMk cId="2070817603" sldId="273"/>
        </pc:sldMkLst>
        <pc:spChg chg="mod">
          <ac:chgData name="Galletti, Cristiano" userId="63619a06-160c-4264-8f91-a3c38389c0ea" providerId="ADAL" clId="{9E0796BE-845B-4FFD-9570-15C2D87AD091}" dt="2025-01-21T18:19:28.175" v="1059" actId="108"/>
          <ac:spMkLst>
            <pc:docMk/>
            <pc:sldMk cId="2070817603" sldId="273"/>
            <ac:spMk id="2" creationId="{43C2181D-911C-1343-7267-E35AC86CCA0E}"/>
          </ac:spMkLst>
        </pc:spChg>
        <pc:spChg chg="mod">
          <ac:chgData name="Galletti, Cristiano" userId="63619a06-160c-4264-8f91-a3c38389c0ea" providerId="ADAL" clId="{9E0796BE-845B-4FFD-9570-15C2D87AD091}" dt="2025-01-21T18:19:50.239" v="1062" actId="1076"/>
          <ac:spMkLst>
            <pc:docMk/>
            <pc:sldMk cId="2070817603" sldId="273"/>
            <ac:spMk id="3" creationId="{9BEA8735-F1DC-1DE6-0A38-429B2F660F8A}"/>
          </ac:spMkLst>
        </pc:spChg>
        <pc:spChg chg="del">
          <ac:chgData name="Galletti, Cristiano" userId="63619a06-160c-4264-8f91-a3c38389c0ea" providerId="ADAL" clId="{9E0796BE-845B-4FFD-9570-15C2D87AD091}" dt="2025-01-21T18:19:58.680" v="1063" actId="478"/>
          <ac:spMkLst>
            <pc:docMk/>
            <pc:sldMk cId="2070817603" sldId="273"/>
            <ac:spMk id="4" creationId="{0BD5501D-586F-7CA1-8420-6C74B1C2FC7A}"/>
          </ac:spMkLst>
        </pc:spChg>
        <pc:picChg chg="mod">
          <ac:chgData name="Galletti, Cristiano" userId="63619a06-160c-4264-8f91-a3c38389c0ea" providerId="ADAL" clId="{9E0796BE-845B-4FFD-9570-15C2D87AD091}" dt="2025-01-21T18:19:12.663" v="1055" actId="1076"/>
          <ac:picMkLst>
            <pc:docMk/>
            <pc:sldMk cId="2070817603" sldId="273"/>
            <ac:picMk id="6" creationId="{CA189565-81C8-CA1C-8BFB-EEACD3ABA163}"/>
          </ac:picMkLst>
        </pc:picChg>
        <pc:picChg chg="add mod">
          <ac:chgData name="Galletti, Cristiano" userId="63619a06-160c-4264-8f91-a3c38389c0ea" providerId="ADAL" clId="{9E0796BE-845B-4FFD-9570-15C2D87AD091}" dt="2025-01-21T18:19:45.799" v="1061" actId="1076"/>
          <ac:picMkLst>
            <pc:docMk/>
            <pc:sldMk cId="2070817603" sldId="273"/>
            <ac:picMk id="7" creationId="{BCC32364-0783-15B9-7E37-8A85FCB1C8BC}"/>
          </ac:picMkLst>
        </pc:picChg>
      </pc:sldChg>
      <pc:sldChg chg="del">
        <pc:chgData name="Galletti, Cristiano" userId="63619a06-160c-4264-8f91-a3c38389c0ea" providerId="ADAL" clId="{9E0796BE-845B-4FFD-9570-15C2D87AD091}" dt="2025-01-21T18:11:58.693" v="818" actId="47"/>
        <pc:sldMkLst>
          <pc:docMk/>
          <pc:sldMk cId="370945181" sldId="275"/>
        </pc:sldMkLst>
      </pc:sldChg>
      <pc:sldChg chg="del">
        <pc:chgData name="Galletti, Cristiano" userId="63619a06-160c-4264-8f91-a3c38389c0ea" providerId="ADAL" clId="{9E0796BE-845B-4FFD-9570-15C2D87AD091}" dt="2025-01-21T18:20:00.288" v="1064" actId="47"/>
        <pc:sldMkLst>
          <pc:docMk/>
          <pc:sldMk cId="611567175" sldId="278"/>
        </pc:sldMkLst>
      </pc:sldChg>
      <pc:sldChg chg="del">
        <pc:chgData name="Galletti, Cristiano" userId="63619a06-160c-4264-8f91-a3c38389c0ea" providerId="ADAL" clId="{9E0796BE-845B-4FFD-9570-15C2D87AD091}" dt="2025-01-21T18:18:11.135" v="1030" actId="47"/>
        <pc:sldMkLst>
          <pc:docMk/>
          <pc:sldMk cId="1420595414" sldId="281"/>
        </pc:sldMkLst>
      </pc:sldChg>
      <pc:sldChg chg="del">
        <pc:chgData name="Galletti, Cristiano" userId="63619a06-160c-4264-8f91-a3c38389c0ea" providerId="ADAL" clId="{9E0796BE-845B-4FFD-9570-15C2D87AD091}" dt="2025-01-21T18:18:04.997" v="1026" actId="47"/>
        <pc:sldMkLst>
          <pc:docMk/>
          <pc:sldMk cId="1667462095" sldId="282"/>
        </pc:sldMkLst>
      </pc:sldChg>
      <pc:sldChg chg="del">
        <pc:chgData name="Galletti, Cristiano" userId="63619a06-160c-4264-8f91-a3c38389c0ea" providerId="ADAL" clId="{9E0796BE-845B-4FFD-9570-15C2D87AD091}" dt="2025-01-21T18:18:10.948" v="1029" actId="47"/>
        <pc:sldMkLst>
          <pc:docMk/>
          <pc:sldMk cId="2032268054" sldId="287"/>
        </pc:sldMkLst>
      </pc:sldChg>
      <pc:sldChg chg="modSp mod">
        <pc:chgData name="Galletti, Cristiano" userId="63619a06-160c-4264-8f91-a3c38389c0ea" providerId="ADAL" clId="{9E0796BE-845B-4FFD-9570-15C2D87AD091}" dt="2025-01-22T09:54:05.059" v="1316" actId="6549"/>
        <pc:sldMkLst>
          <pc:docMk/>
          <pc:sldMk cId="2083028416" sldId="288"/>
        </pc:sldMkLst>
        <pc:spChg chg="mod">
          <ac:chgData name="Galletti, Cristiano" userId="63619a06-160c-4264-8f91-a3c38389c0ea" providerId="ADAL" clId="{9E0796BE-845B-4FFD-9570-15C2D87AD091}" dt="2025-01-22T09:54:05.059" v="1316" actId="6549"/>
          <ac:spMkLst>
            <pc:docMk/>
            <pc:sldMk cId="2083028416" sldId="288"/>
            <ac:spMk id="4" creationId="{10047101-8D42-6100-9CEA-AEC0FAEAB606}"/>
          </ac:spMkLst>
        </pc:spChg>
      </pc:sldChg>
      <pc:sldChg chg="del">
        <pc:chgData name="Galletti, Cristiano" userId="63619a06-160c-4264-8f91-a3c38389c0ea" providerId="ADAL" clId="{9E0796BE-845B-4FFD-9570-15C2D87AD091}" dt="2025-01-21T18:18:06.396" v="1027" actId="47"/>
        <pc:sldMkLst>
          <pc:docMk/>
          <pc:sldMk cId="1421673847" sldId="289"/>
        </pc:sldMkLst>
      </pc:sldChg>
      <pc:sldChg chg="delSp modSp mod">
        <pc:chgData name="Galletti, Cristiano" userId="63619a06-160c-4264-8f91-a3c38389c0ea" providerId="ADAL" clId="{9E0796BE-845B-4FFD-9570-15C2D87AD091}" dt="2025-01-22T09:55:35.992" v="1326" actId="1035"/>
        <pc:sldMkLst>
          <pc:docMk/>
          <pc:sldMk cId="4001267288" sldId="290"/>
        </pc:sldMkLst>
        <pc:spChg chg="mod">
          <ac:chgData name="Galletti, Cristiano" userId="63619a06-160c-4264-8f91-a3c38389c0ea" providerId="ADAL" clId="{9E0796BE-845B-4FFD-9570-15C2D87AD091}" dt="2025-01-21T17:38:37.540" v="321" actId="113"/>
          <ac:spMkLst>
            <pc:docMk/>
            <pc:sldMk cId="4001267288" sldId="290"/>
            <ac:spMk id="2" creationId="{9635F5E3-2B1C-7C0A-8581-67A9052D13AA}"/>
          </ac:spMkLst>
        </pc:spChg>
        <pc:spChg chg="mod">
          <ac:chgData name="Galletti, Cristiano" userId="63619a06-160c-4264-8f91-a3c38389c0ea" providerId="ADAL" clId="{9E0796BE-845B-4FFD-9570-15C2D87AD091}" dt="2025-01-22T09:55:35.992" v="1326" actId="1035"/>
          <ac:spMkLst>
            <pc:docMk/>
            <pc:sldMk cId="4001267288" sldId="290"/>
            <ac:spMk id="3" creationId="{A6A33159-D030-2F82-A142-F75940728319}"/>
          </ac:spMkLst>
        </pc:spChg>
        <pc:spChg chg="del">
          <ac:chgData name="Galletti, Cristiano" userId="63619a06-160c-4264-8f91-a3c38389c0ea" providerId="ADAL" clId="{9E0796BE-845B-4FFD-9570-15C2D87AD091}" dt="2025-01-21T18:20:17.407" v="1068" actId="478"/>
          <ac:spMkLst>
            <pc:docMk/>
            <pc:sldMk cId="4001267288" sldId="290"/>
            <ac:spMk id="4" creationId="{03E016DC-43D3-D555-30EB-B0E077AF6493}"/>
          </ac:spMkLst>
        </pc:spChg>
      </pc:sldChg>
      <pc:sldChg chg="del">
        <pc:chgData name="Galletti, Cristiano" userId="63619a06-160c-4264-8f91-a3c38389c0ea" providerId="ADAL" clId="{9E0796BE-845B-4FFD-9570-15C2D87AD091}" dt="2025-01-21T18:15:09.344" v="942" actId="47"/>
        <pc:sldMkLst>
          <pc:docMk/>
          <pc:sldMk cId="172530123" sldId="291"/>
        </pc:sldMkLst>
      </pc:sldChg>
      <pc:sldChg chg="del">
        <pc:chgData name="Galletti, Cristiano" userId="63619a06-160c-4264-8f91-a3c38389c0ea" providerId="ADAL" clId="{9E0796BE-845B-4FFD-9570-15C2D87AD091}" dt="2025-01-21T18:15:14.562" v="943" actId="47"/>
        <pc:sldMkLst>
          <pc:docMk/>
          <pc:sldMk cId="1865645514" sldId="292"/>
        </pc:sldMkLst>
      </pc:sldChg>
      <pc:sldChg chg="del">
        <pc:chgData name="Galletti, Cristiano" userId="63619a06-160c-4264-8f91-a3c38389c0ea" providerId="ADAL" clId="{9E0796BE-845B-4FFD-9570-15C2D87AD091}" dt="2025-01-21T18:18:16.124" v="1035" actId="47"/>
        <pc:sldMkLst>
          <pc:docMk/>
          <pc:sldMk cId="290501501" sldId="293"/>
        </pc:sldMkLst>
      </pc:sldChg>
      <pc:sldChg chg="del">
        <pc:chgData name="Galletti, Cristiano" userId="63619a06-160c-4264-8f91-a3c38389c0ea" providerId="ADAL" clId="{9E0796BE-845B-4FFD-9570-15C2D87AD091}" dt="2025-01-21T18:18:17.216" v="1036" actId="47"/>
        <pc:sldMkLst>
          <pc:docMk/>
          <pc:sldMk cId="2414936323" sldId="294"/>
        </pc:sldMkLst>
      </pc:sldChg>
      <pc:sldChg chg="del">
        <pc:chgData name="Galletti, Cristiano" userId="63619a06-160c-4264-8f91-a3c38389c0ea" providerId="ADAL" clId="{9E0796BE-845B-4FFD-9570-15C2D87AD091}" dt="2025-01-21T18:18:12.201" v="1031" actId="47"/>
        <pc:sldMkLst>
          <pc:docMk/>
          <pc:sldMk cId="4175123236" sldId="295"/>
        </pc:sldMkLst>
      </pc:sldChg>
      <pc:sldChg chg="del">
        <pc:chgData name="Galletti, Cristiano" userId="63619a06-160c-4264-8f91-a3c38389c0ea" providerId="ADAL" clId="{9E0796BE-845B-4FFD-9570-15C2D87AD091}" dt="2025-01-21T18:18:12.414" v="1032" actId="47"/>
        <pc:sldMkLst>
          <pc:docMk/>
          <pc:sldMk cId="3645943948" sldId="296"/>
        </pc:sldMkLst>
      </pc:sldChg>
      <pc:sldChg chg="del">
        <pc:chgData name="Galletti, Cristiano" userId="63619a06-160c-4264-8f91-a3c38389c0ea" providerId="ADAL" clId="{9E0796BE-845B-4FFD-9570-15C2D87AD091}" dt="2025-01-21T18:18:21.273" v="1037" actId="47"/>
        <pc:sldMkLst>
          <pc:docMk/>
          <pc:sldMk cId="3480243276" sldId="297"/>
        </pc:sldMkLst>
      </pc:sldChg>
      <pc:sldChg chg="del">
        <pc:chgData name="Galletti, Cristiano" userId="63619a06-160c-4264-8f91-a3c38389c0ea" providerId="ADAL" clId="{9E0796BE-845B-4FFD-9570-15C2D87AD091}" dt="2025-01-21T18:18:12.631" v="1033" actId="47"/>
        <pc:sldMkLst>
          <pc:docMk/>
          <pc:sldMk cId="3068333340" sldId="298"/>
        </pc:sldMkLst>
      </pc:sldChg>
      <pc:sldChg chg="del">
        <pc:chgData name="Galletti, Cristiano" userId="63619a06-160c-4264-8f91-a3c38389c0ea" providerId="ADAL" clId="{9E0796BE-845B-4FFD-9570-15C2D87AD091}" dt="2025-01-21T18:18:13.399" v="1034" actId="47"/>
        <pc:sldMkLst>
          <pc:docMk/>
          <pc:sldMk cId="3512005612" sldId="300"/>
        </pc:sldMkLst>
      </pc:sldChg>
      <pc:sldChg chg="del">
        <pc:chgData name="Galletti, Cristiano" userId="63619a06-160c-4264-8f91-a3c38389c0ea" providerId="ADAL" clId="{9E0796BE-845B-4FFD-9570-15C2D87AD091}" dt="2025-01-21T18:18:22.640" v="1038" actId="47"/>
        <pc:sldMkLst>
          <pc:docMk/>
          <pc:sldMk cId="2410640574" sldId="301"/>
        </pc:sldMkLst>
      </pc:sldChg>
      <pc:sldChg chg="del">
        <pc:chgData name="Galletti, Cristiano" userId="63619a06-160c-4264-8f91-a3c38389c0ea" providerId="ADAL" clId="{9E0796BE-845B-4FFD-9570-15C2D87AD091}" dt="2025-01-21T18:18:23.857" v="1039" actId="47"/>
        <pc:sldMkLst>
          <pc:docMk/>
          <pc:sldMk cId="3743469851" sldId="302"/>
        </pc:sldMkLst>
      </pc:sldChg>
      <pc:sldChg chg="del">
        <pc:chgData name="Galletti, Cristiano" userId="63619a06-160c-4264-8f91-a3c38389c0ea" providerId="ADAL" clId="{9E0796BE-845B-4FFD-9570-15C2D87AD091}" dt="2025-01-21T18:18:08.142" v="1028" actId="47"/>
        <pc:sldMkLst>
          <pc:docMk/>
          <pc:sldMk cId="538589328" sldId="303"/>
        </pc:sldMkLst>
      </pc:sldChg>
      <pc:sldChg chg="add del">
        <pc:chgData name="Galletti, Cristiano" userId="63619a06-160c-4264-8f91-a3c38389c0ea" providerId="ADAL" clId="{9E0796BE-845B-4FFD-9570-15C2D87AD091}" dt="2025-01-21T18:11:56.394" v="817" actId="47"/>
        <pc:sldMkLst>
          <pc:docMk/>
          <pc:sldMk cId="4085809955" sldId="304"/>
        </pc:sldMkLst>
      </pc:sldChg>
      <pc:sldChg chg="delSp modSp add mod">
        <pc:chgData name="Galletti, Cristiano" userId="63619a06-160c-4264-8f91-a3c38389c0ea" providerId="ADAL" clId="{9E0796BE-845B-4FFD-9570-15C2D87AD091}" dt="2025-01-22T14:54:09.563" v="1408" actId="20577"/>
        <pc:sldMkLst>
          <pc:docMk/>
          <pc:sldMk cId="2183906411" sldId="305"/>
        </pc:sldMkLst>
        <pc:spChg chg="mod">
          <ac:chgData name="Galletti, Cristiano" userId="63619a06-160c-4264-8f91-a3c38389c0ea" providerId="ADAL" clId="{9E0796BE-845B-4FFD-9570-15C2D87AD091}" dt="2025-01-21T17:39:08.070" v="337" actId="20577"/>
          <ac:spMkLst>
            <pc:docMk/>
            <pc:sldMk cId="2183906411" sldId="305"/>
            <ac:spMk id="2" creationId="{133F240E-09E9-646C-DFA5-A80C2F14182B}"/>
          </ac:spMkLst>
        </pc:spChg>
        <pc:spChg chg="mod">
          <ac:chgData name="Galletti, Cristiano" userId="63619a06-160c-4264-8f91-a3c38389c0ea" providerId="ADAL" clId="{9E0796BE-845B-4FFD-9570-15C2D87AD091}" dt="2025-01-22T14:54:09.563" v="1408" actId="20577"/>
          <ac:spMkLst>
            <pc:docMk/>
            <pc:sldMk cId="2183906411" sldId="305"/>
            <ac:spMk id="3" creationId="{60B1E40D-CBCD-2747-6D27-0CF5398F8315}"/>
          </ac:spMkLst>
        </pc:spChg>
        <pc:spChg chg="del">
          <ac:chgData name="Galletti, Cristiano" userId="63619a06-160c-4264-8f91-a3c38389c0ea" providerId="ADAL" clId="{9E0796BE-845B-4FFD-9570-15C2D87AD091}" dt="2025-01-21T18:20:13.617" v="1067" actId="478"/>
          <ac:spMkLst>
            <pc:docMk/>
            <pc:sldMk cId="2183906411" sldId="305"/>
            <ac:spMk id="4" creationId="{21BE8CED-2E98-CCAF-C910-C75DAD483103}"/>
          </ac:spMkLst>
        </pc:spChg>
      </pc:sldChg>
      <pc:sldChg chg="delSp modSp add mod">
        <pc:chgData name="Galletti, Cristiano" userId="63619a06-160c-4264-8f91-a3c38389c0ea" providerId="ADAL" clId="{9E0796BE-845B-4FFD-9570-15C2D87AD091}" dt="2025-01-22T09:58:46.677" v="1398" actId="20577"/>
        <pc:sldMkLst>
          <pc:docMk/>
          <pc:sldMk cId="2223663763" sldId="306"/>
        </pc:sldMkLst>
        <pc:spChg chg="mod">
          <ac:chgData name="Galletti, Cristiano" userId="63619a06-160c-4264-8f91-a3c38389c0ea" providerId="ADAL" clId="{9E0796BE-845B-4FFD-9570-15C2D87AD091}" dt="2025-01-22T09:58:46.677" v="1398" actId="20577"/>
          <ac:spMkLst>
            <pc:docMk/>
            <pc:sldMk cId="2223663763" sldId="306"/>
            <ac:spMk id="2" creationId="{558EE7FC-E89E-CCC4-677B-05E6F5B4E62F}"/>
          </ac:spMkLst>
        </pc:spChg>
        <pc:spChg chg="mod">
          <ac:chgData name="Galletti, Cristiano" userId="63619a06-160c-4264-8f91-a3c38389c0ea" providerId="ADAL" clId="{9E0796BE-845B-4FFD-9570-15C2D87AD091}" dt="2025-01-22T09:34:50.569" v="1240" actId="113"/>
          <ac:spMkLst>
            <pc:docMk/>
            <pc:sldMk cId="2223663763" sldId="306"/>
            <ac:spMk id="3" creationId="{154EE1C4-66EA-FAC3-3FCF-E4745B2798D3}"/>
          </ac:spMkLst>
        </pc:spChg>
        <pc:spChg chg="del">
          <ac:chgData name="Galletti, Cristiano" userId="63619a06-160c-4264-8f91-a3c38389c0ea" providerId="ADAL" clId="{9E0796BE-845B-4FFD-9570-15C2D87AD091}" dt="2025-01-21T18:20:07.394" v="1065" actId="478"/>
          <ac:spMkLst>
            <pc:docMk/>
            <pc:sldMk cId="2223663763" sldId="306"/>
            <ac:spMk id="4" creationId="{1B12B532-B052-7D04-222F-2E99953F8854}"/>
          </ac:spMkLst>
        </pc:spChg>
      </pc:sldChg>
      <pc:sldChg chg="delSp modSp add mod">
        <pc:chgData name="Galletti, Cristiano" userId="63619a06-160c-4264-8f91-a3c38389c0ea" providerId="ADAL" clId="{9E0796BE-845B-4FFD-9570-15C2D87AD091}" dt="2025-01-22T09:58:26.174" v="1395" actId="108"/>
        <pc:sldMkLst>
          <pc:docMk/>
          <pc:sldMk cId="1837272861" sldId="307"/>
        </pc:sldMkLst>
        <pc:spChg chg="mod">
          <ac:chgData name="Galletti, Cristiano" userId="63619a06-160c-4264-8f91-a3c38389c0ea" providerId="ADAL" clId="{9E0796BE-845B-4FFD-9570-15C2D87AD091}" dt="2025-01-21T18:06:59.523" v="691" actId="5793"/>
          <ac:spMkLst>
            <pc:docMk/>
            <pc:sldMk cId="1837272861" sldId="307"/>
            <ac:spMk id="2" creationId="{4201BE93-69D9-6225-41DA-2F8F97628FC7}"/>
          </ac:spMkLst>
        </pc:spChg>
        <pc:spChg chg="mod">
          <ac:chgData name="Galletti, Cristiano" userId="63619a06-160c-4264-8f91-a3c38389c0ea" providerId="ADAL" clId="{9E0796BE-845B-4FFD-9570-15C2D87AD091}" dt="2025-01-22T09:58:26.174" v="1395" actId="108"/>
          <ac:spMkLst>
            <pc:docMk/>
            <pc:sldMk cId="1837272861" sldId="307"/>
            <ac:spMk id="3" creationId="{6A2BFE13-A4F0-DDAC-0772-D329FE82DA34}"/>
          </ac:spMkLst>
        </pc:spChg>
        <pc:spChg chg="del">
          <ac:chgData name="Galletti, Cristiano" userId="63619a06-160c-4264-8f91-a3c38389c0ea" providerId="ADAL" clId="{9E0796BE-845B-4FFD-9570-15C2D87AD091}" dt="2025-01-21T18:20:10.193" v="1066" actId="478"/>
          <ac:spMkLst>
            <pc:docMk/>
            <pc:sldMk cId="1837272861" sldId="307"/>
            <ac:spMk id="4" creationId="{FD751952-81F8-C0D0-2B21-9CB5CE66AB6F}"/>
          </ac:spMkLst>
        </pc:spChg>
      </pc:sldChg>
      <pc:sldMasterChg chg="delSldLayout">
        <pc:chgData name="Galletti, Cristiano" userId="63619a06-160c-4264-8f91-a3c38389c0ea" providerId="ADAL" clId="{9E0796BE-845B-4FFD-9570-15C2D87AD091}" dt="2025-01-21T18:11:56.394" v="817" actId="47"/>
        <pc:sldMasterMkLst>
          <pc:docMk/>
          <pc:sldMasterMk cId="1965934658" sldId="2147483648"/>
        </pc:sldMasterMkLst>
        <pc:sldLayoutChg chg="del">
          <pc:chgData name="Galletti, Cristiano" userId="63619a06-160c-4264-8f91-a3c38389c0ea" providerId="ADAL" clId="{9E0796BE-845B-4FFD-9570-15C2D87AD091}" dt="2025-01-21T18:11:56.394" v="817" actId="47"/>
          <pc:sldLayoutMkLst>
            <pc:docMk/>
            <pc:sldMasterMk cId="1965934658" sldId="2147483648"/>
            <pc:sldLayoutMk cId="3467136617" sldId="21474836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pPr rtl="0"/>
            <a:fld id="{BE69B5C4-EF6D-4808-BD5C-C3BFAA98DFA7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EF757874-EF65-4B61-B062-40C932C8129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it-IT" sz="1200"/>
            </a:lvl1pPr>
          </a:lstStyle>
          <a:p>
            <a:fld id="{650B5E51-C3A4-4A77-9C18-54578055C433}" type="datetime1">
              <a:rPr lang="it-IT" smtClean="0"/>
              <a:pPr/>
              <a:t>28/01/2025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it-IT"/>
            </a:defPPr>
          </a:lstStyle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it-IT"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it-IT" sz="1200"/>
            </a:lvl1pPr>
          </a:lstStyle>
          <a:p>
            <a:pPr rtl="0"/>
            <a:fld id="{6937E2AA-278D-0B48-A5DE-00B1FC5BDAF9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it-I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pPr rtl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3381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pPr rtl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3869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268D43-B5F9-4993-CEBA-32A8BA2F1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A79356BB-E89C-40A7-CD72-C928D0B41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9544778B-1563-2598-0276-DBBD9ED7B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12385504-F673-6E7F-CE89-FC6BCEC64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pPr rtl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97918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933C6D-7755-CC92-B609-459F02697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597CAF02-1EF2-F959-B350-73BB4464D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A24D0221-7864-320F-6E1E-39055F349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5428C0B-B9B7-AF2A-1DD9-AE589A7C9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pPr rtl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8903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4E7735-39E7-7D87-8E40-CFD7437E9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xmlns="" id="{3D55BC46-6755-4286-8450-6378B4299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xmlns="" id="{1DFEA28E-92A6-C252-7584-04E4752BC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D77E9CD-57D5-F7D8-3A4B-34C67A3E3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smtClean="0"/>
              <a:pPr rtl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75275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6937E2AA-278D-0B48-A5DE-00B1FC5BDAF9}" type="slidenum">
              <a:rPr lang="it-IT" noProof="0" smtClean="0"/>
              <a:pPr rtl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52339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8">
            <a:extLst>
              <a:ext uri="{FF2B5EF4-FFF2-40B4-BE49-F238E27FC236}">
                <a16:creationId xmlns:a16="http://schemas.microsoft.com/office/drawing/2014/main" xmlns="" id="{D56268A4-B555-72BE-6160-318763ECA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12D44DBA-D665-923B-A38C-C68A9C039E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rtlCol="0" anchor="ctr" anchorCtr="0">
            <a:noAutofit/>
          </a:bodyPr>
          <a:lstStyle>
            <a:lvl1pPr algn="ctr">
              <a:defRPr lang="it-IT" sz="44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</p:spTree>
    <p:extLst>
      <p:ext uri="{BB962C8B-B14F-4D97-AF65-F5344CB8AC3E}">
        <p14:creationId xmlns:p14="http://schemas.microsoft.com/office/powerpoint/2010/main" xmlns="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64">
            <a:extLst>
              <a:ext uri="{FF2B5EF4-FFF2-40B4-BE49-F238E27FC236}">
                <a16:creationId xmlns:a16="http://schemas.microsoft.com/office/drawing/2014/main" xmlns="" id="{7C62E1FE-8CAE-1FE1-6A91-DFE7F1D87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rtlCol="0" anchor="ctr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5pPr>
          </a:lstStyle>
          <a:p>
            <a:pPr lvl="0" rtl="0"/>
            <a:r>
              <a:rPr lang="it-IT" noProof="0"/>
              <a:t>Fai clic per aggiungere contenuto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noProof="0"/>
              <a:t>Fare clic sull'icona per inserire una tabella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40E1A2DE-3641-4533-9B5C-CAB49E909458}" type="datetime1">
              <a:rPr lang="it-IT" noProof="0" smtClean="0"/>
              <a:pPr rtl="0"/>
              <a:t>28/01/2025</a:t>
            </a:fld>
            <a:endParaRPr lang="it-IT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noProof="0"/>
              <a:t>Mentorship Lodi 23/11/2024</a:t>
            </a:r>
            <a:endParaRPr lang="it-IT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17">
            <a:extLst>
              <a:ext uri="{FF2B5EF4-FFF2-40B4-BE49-F238E27FC236}">
                <a16:creationId xmlns:a16="http://schemas.microsoft.com/office/drawing/2014/main" xmlns="" id="{32B61A96-5F36-8895-B920-FC12FD76D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8774BC39-6D56-474E-28BE-99260516AB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it-IT" sz="1800"/>
            </a:lvl1pPr>
            <a:lvl2pPr marL="6858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11430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6002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20574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 rtlCol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B36414B1-EDF0-4D3B-8D33-BB0B582C5902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64">
            <a:extLst>
              <a:ext uri="{FF2B5EF4-FFF2-40B4-BE49-F238E27FC236}">
                <a16:creationId xmlns:a16="http://schemas.microsoft.com/office/drawing/2014/main" xmlns="" id="{55E792AE-CF37-9DD8-2703-49480775F0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 rtlCol="0"/>
          <a:lstStyle>
            <a:lvl1pPr>
              <a:defRPr lang="it-IT"/>
            </a:lvl1pPr>
          </a:lstStyle>
          <a:p>
            <a:pPr rtl="0"/>
            <a:r>
              <a:rPr lang="it-IT"/>
              <a:t>Fare clic sull'icona per inserire una tabella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BD2FC76B-0F11-496E-ACF5-E4230CF6CAC9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13">
            <a:extLst>
              <a:ext uri="{FF2B5EF4-FFF2-40B4-BE49-F238E27FC236}">
                <a16:creationId xmlns:a16="http://schemas.microsoft.com/office/drawing/2014/main" xmlns="" id="{A1BB4149-7987-3EF4-952D-2271B4DD8A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07B335AD-7A4B-841B-52BC-8FF32D99D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rtlCol="0" anchor="b">
            <a:noAutofit/>
          </a:bodyPr>
          <a:lstStyle>
            <a:lvl1pPr algn="ctr">
              <a:defRPr lang="it-IT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xmlns="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1800"/>
            </a:lvl1pPr>
            <a:lvl2pPr marL="457200" indent="0" algn="ctr">
              <a:buNone/>
              <a:defRPr lang="it-IT"/>
            </a:lvl2pPr>
            <a:lvl3pPr marL="914400" indent="0" algn="ctr">
              <a:buNone/>
              <a:defRPr lang="it-IT"/>
            </a:lvl3pPr>
            <a:lvl4pPr marL="1371600" indent="0" algn="ctr">
              <a:buNone/>
              <a:defRPr lang="it-IT"/>
            </a:lvl4pPr>
            <a:lvl5pPr marL="1828800" indent="0" algn="ctr">
              <a:buNone/>
              <a:defRPr lang="it-IT"/>
            </a:lvl5pPr>
          </a:lstStyle>
          <a:p>
            <a:pPr lvl="0" rtl="0"/>
            <a:r>
              <a:rPr lang="it-IT"/>
              <a:t>Fare clic per inserire il testo</a:t>
            </a:r>
          </a:p>
        </p:txBody>
      </p:sp>
    </p:spTree>
    <p:extLst>
      <p:ext uri="{BB962C8B-B14F-4D97-AF65-F5344CB8AC3E}">
        <p14:creationId xmlns:p14="http://schemas.microsoft.com/office/powerpoint/2010/main" xmlns="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38">
            <a:extLst>
              <a:ext uri="{FF2B5EF4-FFF2-40B4-BE49-F238E27FC236}">
                <a16:creationId xmlns:a16="http://schemas.microsoft.com/office/drawing/2014/main" xmlns="" id="{31550E6E-10D6-E75A-F6B1-8800DAC2CB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rtlCol="0" anchor="t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rtlCol="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lang="it-IT"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it-IT" sz="1600"/>
            </a:lvl5pPr>
          </a:lstStyle>
          <a:p>
            <a:pPr lvl="0" rtl="0"/>
            <a:r>
              <a:rPr lang="it-IT" noProof="0"/>
              <a:t>Fai clic per aggiungere contenuto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A1677A0C-04AF-4F85-BC7F-E10BF82E1C63}" type="datetime1">
              <a:rPr lang="it-IT" noProof="0" smtClean="0"/>
              <a:pPr rtl="0"/>
              <a:t>28/01/2025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noProof="0"/>
              <a:t>Mentorship Lodi 23/11/2024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8">
            <a:extLst>
              <a:ext uri="{FF2B5EF4-FFF2-40B4-BE49-F238E27FC236}">
                <a16:creationId xmlns:a16="http://schemas.microsoft.com/office/drawing/2014/main" xmlns="" id="{61F88592-24FD-96EC-ADB3-C0B7682DF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xmlns="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rtlCol="0" anchor="ctr">
            <a:noAutofit/>
          </a:bodyPr>
          <a:lstStyle>
            <a:lvl1pPr algn="ctr">
              <a:defRPr lang="it-IT" sz="4400"/>
            </a:lvl1pPr>
          </a:lstStyle>
          <a:p>
            <a:pPr rtl="0"/>
            <a:r>
              <a:rPr lang="it-IT" noProof="0"/>
              <a:t>Fare clic per inserire il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 rtlCol="0"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it-IT"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it-IT"/>
            </a:pPr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9F276D09-3AD1-4557-99CB-F2053D91360E}" type="datetime1">
              <a:rPr lang="it-IT" noProof="0" smtClean="0"/>
              <a:pPr rtl="0"/>
              <a:t>28/01/2025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noProof="0"/>
              <a:t>Mentorship Lodi 23/11/2024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sotto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13">
            <a:extLst>
              <a:ext uri="{FF2B5EF4-FFF2-40B4-BE49-F238E27FC236}">
                <a16:creationId xmlns:a16="http://schemas.microsoft.com/office/drawing/2014/main" xmlns="" id="{BD017017-3234-8C24-B9FC-80FB1120D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CC226FA8-C264-7189-EEA0-526400907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rtlCol="0" anchor="b">
            <a:noAutofit/>
          </a:bodyPr>
          <a:lstStyle>
            <a:lvl1pPr algn="l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 rtlCol="0">
            <a:noAutofit/>
          </a:bodyPr>
          <a:lstStyle>
            <a:lvl1pPr marL="0" indent="0" algn="l">
              <a:buNone/>
              <a:defRPr lang="it-IT" sz="2800"/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lvl="0" rtl="0"/>
            <a:r>
              <a:rPr lang="it-IT"/>
              <a:t>Fare clic per inserire il testo</a:t>
            </a:r>
          </a:p>
        </p:txBody>
      </p:sp>
      <p:sp>
        <p:nvSpPr>
          <p:cNvPr id="7" name="Segnaposto immagine 7">
            <a:extLst>
              <a:ext uri="{FF2B5EF4-FFF2-40B4-BE49-F238E27FC236}">
                <a16:creationId xmlns:a16="http://schemas.microsoft.com/office/drawing/2014/main" xmlns="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0E7952BD-FFC2-491B-913D-3D5BDB22D007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17">
            <a:extLst>
              <a:ext uri="{FF2B5EF4-FFF2-40B4-BE49-F238E27FC236}">
                <a16:creationId xmlns:a16="http://schemas.microsoft.com/office/drawing/2014/main" xmlns="" id="{28B211FD-99D2-B373-669F-6E0F8E5B33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C4079EDA-1B98-E3C1-23AD-7FB6F39FE2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xmlns="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EB13B638-FF42-4651-BEC9-2EF00B82BB5D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e immag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immagine 5">
            <a:extLst>
              <a:ext uri="{FF2B5EF4-FFF2-40B4-BE49-F238E27FC236}">
                <a16:creationId xmlns:a16="http://schemas.microsoft.com/office/drawing/2014/main" xmlns="" id="{236F3DDC-7FF8-F6A3-16EA-A01E7F795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olo 33">
            <a:extLst>
              <a:ext uri="{FF2B5EF4-FFF2-40B4-BE49-F238E27FC236}">
                <a16:creationId xmlns:a16="http://schemas.microsoft.com/office/drawing/2014/main" xmlns="" id="{E728EBB2-9164-AC06-6682-9505D88F95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rtlCol="0" anchor="b" anchorCtr="0">
            <a:noAutofit/>
          </a:bodyPr>
          <a:lstStyle>
            <a:lvl1pPr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xmlns="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 rtlCol="0"/>
          <a:lstStyle>
            <a:lvl1pPr marL="0" indent="0">
              <a:buNone/>
              <a:defRPr lang="it-IT"/>
            </a:lvl1pPr>
            <a:lvl2pPr marL="457200" indent="0">
              <a:buNone/>
              <a:defRPr lang="it-IT"/>
            </a:lvl2pPr>
            <a:lvl3pPr marL="914400" indent="0">
              <a:buNone/>
              <a:defRPr lang="it-IT"/>
            </a:lvl3pPr>
            <a:lvl4pPr marL="1371600" indent="0">
              <a:buNone/>
              <a:defRPr lang="it-IT"/>
            </a:lvl4pPr>
            <a:lvl5pPr marL="1828800" indent="0">
              <a:buNone/>
              <a:defRPr lang="it-IT"/>
            </a:lvl5pPr>
          </a:lstStyle>
          <a:p>
            <a:pPr lvl="0" rtl="0"/>
            <a:r>
              <a:rPr lang="it-IT"/>
              <a:t>Fare clic per inserire il testo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352F1A1B-0B8C-4CAE-9560-F009FC046F5F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5">
            <a:extLst>
              <a:ext uri="{FF2B5EF4-FFF2-40B4-BE49-F238E27FC236}">
                <a16:creationId xmlns:a16="http://schemas.microsoft.com/office/drawing/2014/main" xmlns="" id="{540E5FCC-3981-FB51-F0ED-B8BAB5C45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3BCE2C9E-7BC3-0EB6-EBE4-26EE33A1F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7A20D3B-F79D-4684-9369-68A3D4BA0DFD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xmlns="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xmlns="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44">
            <a:extLst>
              <a:ext uri="{FF2B5EF4-FFF2-40B4-BE49-F238E27FC236}">
                <a16:creationId xmlns:a16="http://schemas.microsoft.com/office/drawing/2014/main" xmlns="" id="{07AB38AA-85DC-3DF3-4ED4-B78FB670FF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8F2DD44F-3200-BF06-94F9-C6A07EAD76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rtlCol="0" anchor="b" anchorCtr="0">
            <a:noAutofit/>
          </a:bodyPr>
          <a:lstStyle>
            <a:lvl1pPr algn="ctr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EAD086F4-B5B8-4192-878B-EF449E11174B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xmlns="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it-IT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it-IT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it-IT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it-IT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it-IT" sz="1800"/>
            </a:lvl5pPr>
          </a:lstStyle>
          <a:p>
            <a:pPr lvl="0" rtl="0"/>
            <a:r>
              <a:rPr lang="it-IT"/>
              <a:t>Fai clic per aggiungere contenuto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8">
            <a:extLst>
              <a:ext uri="{FF2B5EF4-FFF2-40B4-BE49-F238E27FC236}">
                <a16:creationId xmlns:a16="http://schemas.microsoft.com/office/drawing/2014/main" xmlns="" id="{F1219773-33FA-E4F9-4EAE-0764613F6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92817C37-9292-1CF3-6529-DEF7174273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rtlCol="0" anchor="b">
            <a:noAutofit/>
          </a:bodyPr>
          <a:lstStyle>
            <a:lvl1pPr algn="l">
              <a:defRPr lang="it-IT" sz="3600"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 rtlCol="0">
            <a:noAutofit/>
          </a:bodyPr>
          <a:lstStyle>
            <a:lvl1pPr marL="0" indent="0" algn="l">
              <a:spcAft>
                <a:spcPts val="1000"/>
              </a:spcAft>
              <a:buNone/>
              <a:defRPr lang="it-IT" sz="1800"/>
            </a:lvl1pPr>
            <a:lvl2pPr marL="457200" indent="0" algn="ctr">
              <a:buNone/>
              <a:defRPr lang="it-IT" sz="2000"/>
            </a:lvl2pPr>
            <a:lvl3pPr marL="914400" indent="0" algn="ctr">
              <a:buNone/>
              <a:defRPr lang="it-IT" sz="1800"/>
            </a:lvl3pPr>
            <a:lvl4pPr marL="1371600" indent="0" algn="ctr">
              <a:buNone/>
              <a:defRPr lang="it-IT" sz="1600"/>
            </a:lvl4pPr>
            <a:lvl5pPr marL="1828800" indent="0" algn="ctr">
              <a:buNone/>
              <a:defRPr lang="it-IT" sz="1600"/>
            </a:lvl5pPr>
            <a:lvl6pPr marL="2286000" indent="0" algn="ctr">
              <a:buNone/>
              <a:defRPr lang="it-IT" sz="1600"/>
            </a:lvl6pPr>
            <a:lvl7pPr marL="2743200" indent="0" algn="ctr">
              <a:buNone/>
              <a:defRPr lang="it-IT" sz="1600"/>
            </a:lvl7pPr>
            <a:lvl8pPr marL="3200400" indent="0" algn="ctr">
              <a:buNone/>
              <a:defRPr lang="it-IT" sz="1600"/>
            </a:lvl8pPr>
            <a:lvl9pPr marL="3657600" indent="0" algn="ctr">
              <a:buNone/>
              <a:defRPr lang="it-IT" sz="1600"/>
            </a:lvl9pPr>
          </a:lstStyle>
          <a:p>
            <a:pPr lvl="0" rtl="0"/>
            <a:r>
              <a:rPr lang="it-IT"/>
              <a:t>Fare clic per inserire il testo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xmlns="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it-IT" sz="2000"/>
            </a:lvl1pPr>
          </a:lstStyle>
          <a:p>
            <a:pPr rtl="0"/>
            <a:r>
              <a:rPr lang="it-IT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221A8E9-0F6E-4A35-B2EA-25B1A408BC89}" type="datetime1">
              <a:rPr lang="it-IT" smtClean="0"/>
              <a:pPr rtl="0"/>
              <a:t>28/01/2025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/>
              <a:t>Mentorship Lodi 23/11/2024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it-IT"/>
            </a:defPPr>
          </a:lstStyle>
          <a:p>
            <a:pPr rtl="0"/>
            <a:fld id="{CBD12358-51D2-46B3-9BDE-DF29528B9454}" type="slidenum">
              <a:rPr lang="it-IT" smtClean="0"/>
              <a:pPr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58D129C1-3218-4248-ABE7-620808AD878B}" type="datetime1">
              <a:rPr lang="it-IT" noProof="0" smtClean="0"/>
              <a:pPr rtl="0"/>
              <a:t>28/01/2025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r>
              <a:rPr lang="it-IT" noProof="0"/>
              <a:t>Mentorship Lodi 23/11/2024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xmlns="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it-IT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une.lodi.it/flex/cm/pages/ServeBLOB.php/L/IT/IDPagina/1220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915" y="3464560"/>
            <a:ext cx="9144000" cy="2286000"/>
          </a:xfrm>
          <a:noFill/>
        </p:spPr>
        <p:txBody>
          <a:bodyPr rtlCol="0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Seconda Edizione</a:t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400" i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  <a:endParaRPr lang="it-IT" i="1" dirty="0"/>
          </a:p>
        </p:txBody>
      </p:sp>
      <p:pic>
        <p:nvPicPr>
          <p:cNvPr id="3" name="Immagine 2" descr="Immagine che contiene clipart, schizzo, Elementi grafici, logo&#10;&#10;Descrizione generata automaticamente">
            <a:extLst>
              <a:ext uri="{FF2B5EF4-FFF2-40B4-BE49-F238E27FC236}">
                <a16:creationId xmlns:a16="http://schemas.microsoft.com/office/drawing/2014/main" xmlns="" id="{03544020-5732-F05B-7EFA-8B52AA740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7554" y="796064"/>
            <a:ext cx="3980010" cy="26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717516"/>
            <a:ext cx="8958805" cy="725799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Mentorship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Lodi - Obiettivi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07110" y="1568821"/>
            <a:ext cx="8890560" cy="4158597"/>
          </a:xfrm>
          <a:noFill/>
        </p:spPr>
        <p:txBody>
          <a:bodyPr vert="horz" lIns="91440" tIns="45720" rIns="91440" bIns="45720" rtlCol="0" anchor="t">
            <a:normAutofit/>
          </a:bodyPr>
          <a:lstStyle>
            <a:defPPr>
              <a:defRPr lang="it-IT"/>
            </a:defPPr>
          </a:lstStyle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Sostenere il ruolo attivo delle donne </a:t>
            </a:r>
            <a:r>
              <a:rPr lang="it-IT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ccrescendo la rete di rapporti e collaborazioni ed agevolando la transizione di competenze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EMPOWERMENT FEMMINILE</a:t>
            </a: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Contrastare il </a:t>
            </a: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gender gap 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che vede le donne percepire stipendi mediamente inferiori a quelli degli uomini ed essere sottorappresentate a tutti i livelli di leadership </a:t>
            </a: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Agevolare, con la </a:t>
            </a: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condivisione di esperienze di vissuto 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da parte di donne più esperte,  l’orientamento verso percorsi lavorativi e/o di istruzione in una varietà di ambiti professionali</a:t>
            </a: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Stimolare un </a:t>
            </a: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networking al femminile 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tra generazioni, per sviluppare nelle giovani donne una maggiore consapevolezza e autostima professionale, la capacità di coltivare i propri talenti e di potenziare le proprie competenze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9044B92A-8A5B-C477-D8E9-01AB5429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pPr rtl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0126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6189A1-FA14-6E84-B8BC-9D11C4C55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33F240E-09E9-646C-DFA5-A80C2F14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717516"/>
            <a:ext cx="8958805" cy="725799"/>
          </a:xfrm>
          <a:noFill/>
        </p:spPr>
        <p:txBody>
          <a:bodyPr rtlCol="0"/>
          <a:lstStyle>
            <a:defPPr>
              <a:defRPr lang="it-IT"/>
            </a:defPPr>
          </a:lstStyle>
          <a:p>
            <a:pPr rtl="0"/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Mentorship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Lodi – Progetto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0B1E40D-CBCD-2747-6D27-0CF5398F831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219199" y="1559860"/>
            <a:ext cx="9484660" cy="4031690"/>
          </a:xfrm>
          <a:noFill/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</a:lstStyle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Partecipazione gratuita 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ad un programma di mentoring, che consiste in una relazione formativa tra una figura senior per esperienza e competenza (</a:t>
            </a:r>
            <a:r>
              <a:rPr lang="it-IT" sz="20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mentor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) e una figura con minore esperienza (</a:t>
            </a:r>
            <a:r>
              <a:rPr lang="it-IT" sz="20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mentee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Mentor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: donne residenti o domiciliate nel territorio lodigiano, con professionalità differenti e desiderose di condividere il percorso effettuato, con focus sulle soft skills e in una logica di restituzione alla comunità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Mentee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: giovani donne con età compresa tra i 16 e i 30 anni, residenti o domiciliate nella provincia di Lodi, aperte al confronto e motivate ad investire tempo ed energie per fare buon uso dei feedback e dei consigli che la </a:t>
            </a:r>
            <a:r>
              <a:rPr lang="it-IT" sz="20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mentor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di riferimento trasferirà.  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Almeno 3 incontri in un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semestre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in presenza e/o a distanza, che verranno concordati con la </a:t>
            </a:r>
            <a:r>
              <a:rPr lang="it-IT" sz="20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mentor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di riferimento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EDFB18C7-7EE3-1D87-EB61-9C636B1F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pPr rtl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18390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BAEA01-912E-5CB4-75AA-522A4D0EA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201BE93-69D9-6225-41DA-2F8F9762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798203"/>
            <a:ext cx="8958805" cy="618222"/>
          </a:xfrm>
          <a:noFill/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it-IT"/>
            </a:defPPr>
          </a:lstStyle>
          <a:p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Mentorship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Lodi – Prima edizione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A2BFE13-A4F0-DDAC-0772-D329FE82DA3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5" y="1441634"/>
            <a:ext cx="8959850" cy="4026836"/>
          </a:xfrm>
          <a:noFill/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</a:lstStyle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Partecipanti: 44 </a:t>
            </a:r>
            <a:r>
              <a:rPr lang="it-IT" sz="20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mentor</a:t>
            </a:r>
            <a:r>
              <a:rPr lang="it-IT" sz="20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+  28 </a:t>
            </a:r>
            <a:r>
              <a:rPr lang="it-IT" sz="20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mentee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Gli incontri sono stati interessanti e utili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 il 100% delle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mentee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61,5% delle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mentee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ha ritenuto che l</a:t>
            </a:r>
            <a:r>
              <a:rPr lang="it-IT" sz="20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conversazioni con la propria </a:t>
            </a:r>
            <a:r>
              <a:rPr lang="it-IT" sz="2000" b="0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mentor</a:t>
            </a:r>
            <a:r>
              <a:rPr lang="it-IT" sz="20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abbiano stimolato a perseguire un percorso di formazione o professionale a cui prima non avevano pensato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92,3% delle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mentee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it-IT" sz="20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sente maggiormente pronta a mettersi in gioco e lo consiglierebbe ad una amica</a:t>
            </a: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L’88% delle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mentor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ritiene che il progetto abbia permesso di comprendere ancora di più la responsabilità che hanno nei processi di empowerment delle ragazze più giovani e lo consiglierebbe ad una amica</a:t>
            </a:r>
          </a:p>
          <a:p>
            <a:pPr marL="285750" indent="-285750" algn="just" rtl="0">
              <a:buFont typeface="Wingdings" panose="05000000000000000000" pitchFamily="2" charset="2"/>
              <a:buChar char="Ø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Madrina: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Cristina Zucchetti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– Presidente Zucchetti Group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C4C8A49-B022-3796-B86B-CE4195A9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pPr rtl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83727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9E8862-3AA8-A679-BB5F-AFC45B299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58EE7FC-E89E-CCC4-677B-05E6F5B4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798203"/>
            <a:ext cx="8958805" cy="618222"/>
          </a:xfrm>
          <a:noFill/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it-IT"/>
            </a:defPPr>
          </a:lstStyle>
          <a:p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Mentorship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Lodi </a:t>
            </a:r>
            <a:r>
              <a:rPr lang="it-IT" sz="3200" b="1">
                <a:latin typeface="Calibri" panose="020F0502020204030204" pitchFamily="34" charset="0"/>
                <a:cs typeface="Calibri" panose="020F0502020204030204" pitchFamily="34" charset="0"/>
              </a:rPr>
              <a:t>- Seconda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edizione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54EE1C4-66EA-FAC3-3FCF-E4745B2798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16075" y="1755399"/>
            <a:ext cx="8959850" cy="3541713"/>
          </a:xfrm>
          <a:noFill/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</a:lstStyle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it-IT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Richiesta di partecipazione 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compilabile rispondendo ai bandi presenti sul sito del Comune di Lodi (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https://www.comune.lodi.it/</a:t>
            </a:r>
            <a:r>
              <a:rPr lang="it-IT" kern="100" dirty="0" err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flex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/cm/pages/</a:t>
            </a:r>
            <a:r>
              <a:rPr lang="it-IT" kern="100" dirty="0" err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ServeBLOB.php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/L/IT/</a:t>
            </a:r>
            <a:r>
              <a:rPr lang="it-IT" kern="100" dirty="0" err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IDPagina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/12200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it-IT" kern="10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t-IT" b="1" kern="100" dirty="0"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entro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28/02/2025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Commissione di valutazione candidature per abbinamenti – marzo 2025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Comunicazione abbinamenti e lancio programma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Mentorship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– aprile 2025 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Incontri Mentor/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Mentee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incontri di networking ed eventi – aprile/ottobre 2025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Chiusura seconda edizione - novembre 2025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Madrina: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Ambra Martone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– vice Presidente ICR Industrie Cosmetiche Riunite e Presidente Accademia del profumo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D5285E1-9472-D4AA-AFF6-2C64925F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smtClean="0"/>
              <a:pPr rtl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223663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097" y="391065"/>
            <a:ext cx="3200400" cy="881923"/>
          </a:xfrm>
          <a:noFill/>
        </p:spPr>
        <p:txBody>
          <a:bodyPr rtlCol="0" anchor="t">
            <a:noAutofit/>
          </a:bodyPr>
          <a:lstStyle>
            <a:defPPr>
              <a:defRPr lang="it-IT"/>
            </a:defPPr>
          </a:lstStyle>
          <a:p>
            <a:pPr rtl="0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Contatti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805" y="2277373"/>
            <a:ext cx="5217289" cy="4580627"/>
          </a:xfrm>
          <a:noFill/>
        </p:spPr>
        <p:txBody>
          <a:bodyPr rtlCol="0" anchor="t">
            <a:normAutofit/>
          </a:bodyPr>
          <a:lstStyle>
            <a:defPPr>
              <a:defRPr lang="it-IT"/>
            </a:defPPr>
          </a:lstStyle>
          <a:p>
            <a:r>
              <a:rPr lang="it-IT" dirty="0"/>
              <a:t>mentorship@comune.lodi.it</a:t>
            </a:r>
          </a:p>
          <a:p>
            <a:pPr rtl="0"/>
            <a:r>
              <a:rPr lang="it-IT" dirty="0"/>
              <a:t>luciana.quirico@comune.lodi.it</a:t>
            </a:r>
          </a:p>
          <a:p>
            <a:pPr rtl="0"/>
            <a:r>
              <a:rPr lang="it-IT" dirty="0"/>
              <a:t>cristiano.galletti@comune.lodi.it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F3FFB210-1B2C-8A5F-F857-5F4CDC1F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BD12358-51D2-46B3-9BDE-DF29528B9454}" type="slidenum">
              <a:rPr lang="it-IT" noProof="0" smtClean="0"/>
              <a:pPr rtl="0"/>
              <a:t>6</a:t>
            </a:fld>
            <a:endParaRPr lang="it-IT" noProof="0" dirty="0"/>
          </a:p>
        </p:txBody>
      </p:sp>
      <p:pic>
        <p:nvPicPr>
          <p:cNvPr id="6" name="Immagine 5" descr="Immagine che contiene clipart, schizzo, Elementi grafici, logo&#10;&#10;Descrizione generata automaticamente">
            <a:extLst>
              <a:ext uri="{FF2B5EF4-FFF2-40B4-BE49-F238E27FC236}">
                <a16:creationId xmlns:a16="http://schemas.microsoft.com/office/drawing/2014/main" xmlns="" id="{CA189565-81C8-CA1C-8BFB-EEACD3ABA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19388" y="0"/>
            <a:ext cx="2372612" cy="1577787"/>
          </a:xfrm>
          <a:prstGeom prst="rect">
            <a:avLst/>
          </a:prstGeom>
        </p:spPr>
      </p:pic>
      <p:pic>
        <p:nvPicPr>
          <p:cNvPr id="7" name="Immagine 6" descr="Immagine che contiene clipart, schizzo, Elementi grafici, logo&#10;&#10;Descrizione generata automaticamente">
            <a:extLst>
              <a:ext uri="{FF2B5EF4-FFF2-40B4-BE49-F238E27FC236}">
                <a16:creationId xmlns:a16="http://schemas.microsoft.com/office/drawing/2014/main" xmlns="" id="{BCC32364-0783-15B9-7E37-8A85FCB1C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372612" cy="15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817603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_72342535_TF10081922_Win32" id="{5D81B1E3-8572-442F-B079-761C62D570E7}" vid="{BC742B71-246A-4F0F-A847-3D6CB126262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49358-775F-4CF9-9AE6-33A7901637E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{7C913709-53A3-46C3-BD9F-853C36A44863}tf10081922_win32</Template>
  <TotalTime>915</TotalTime>
  <Words>465</Words>
  <Application>Microsoft Office PowerPoint</Application>
  <PresentationFormat>Personalizzato</PresentationFormat>
  <Paragraphs>40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Personalizzata</vt:lpstr>
      <vt:lpstr>Seconda Edizione 2025</vt:lpstr>
      <vt:lpstr>Mentorship Lodi - Obiettivi</vt:lpstr>
      <vt:lpstr>Mentorship Lodi – Progetto</vt:lpstr>
      <vt:lpstr>Mentorship Lodi – Prima edizione</vt:lpstr>
      <vt:lpstr>Mentorship Lodi - Seconda edizione</vt:lpstr>
      <vt:lpstr>Contatti</vt:lpstr>
    </vt:vector>
  </TitlesOfParts>
  <Company>LIS HOLDING SPA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 Edizione 2025</dc:title>
  <dc:creator>Galletti, Cristiano</dc:creator>
  <cp:lastModifiedBy>voltarel</cp:lastModifiedBy>
  <cp:revision>8</cp:revision>
  <dcterms:created xsi:type="dcterms:W3CDTF">2024-11-20T17:55:05Z</dcterms:created>
  <dcterms:modified xsi:type="dcterms:W3CDTF">2025-01-28T16:15:27Z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